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2.xml" ContentType="application/vnd.openxmlformats-officedocument.presentationml.slide+xml"/>
  <Override PartName="/ppt/slides/slide36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34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33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37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31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39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slides/slide38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12192000" cy="6858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presProps" Target="presProps.xml" /><Relationship Id="rId43" Type="http://schemas.openxmlformats.org/officeDocument/2006/relationships/tableStyles" Target="tableStyles.xml" /><Relationship Id="rId4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198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8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9" y="1681162"/>
            <a:ext cx="5157785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9" y="2505074"/>
            <a:ext cx="5157785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198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198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1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59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7056128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845171957" name="" hidden="0"/>
          <p:cNvSpPr/>
          <p:nvPr isPhoto="0" userDrawn="0"/>
        </p:nvSpPr>
        <p:spPr bwMode="auto">
          <a:xfrm>
            <a:off x="7352205" y="365763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26377786" name="" hidden="0"/>
          <p:cNvSpPr/>
          <p:nvPr isPhoto="0" userDrawn="0"/>
        </p:nvSpPr>
        <p:spPr bwMode="auto">
          <a:xfrm flipH="0" flipV="0">
            <a:off x="13382434" y="3352453"/>
            <a:ext cx="99863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27008932" name="" hidden="0"/>
          <p:cNvSpPr/>
          <p:nvPr isPhoto="0" userDrawn="0"/>
        </p:nvSpPr>
        <p:spPr bwMode="auto">
          <a:xfrm>
            <a:off x="6145918" y="335245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54082642" name="" hidden="0"/>
          <p:cNvSpPr/>
          <p:nvPr isPhoto="0" userDrawn="0"/>
        </p:nvSpPr>
        <p:spPr bwMode="auto">
          <a:xfrm>
            <a:off x="6223474" y="4023428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828796860" name="" hidden="0"/>
          <p:cNvSpPr/>
          <p:nvPr isPhoto="0" userDrawn="0"/>
        </p:nvSpPr>
        <p:spPr bwMode="auto">
          <a:xfrm>
            <a:off x="6554381" y="397719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9386384" name="" hidden="0"/>
          <p:cNvSpPr/>
          <p:nvPr isPhoto="0" userDrawn="0"/>
        </p:nvSpPr>
        <p:spPr bwMode="auto">
          <a:xfrm>
            <a:off x="6610384" y="4059554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58426054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69282" y="573515"/>
            <a:ext cx="11163299" cy="5048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4399360" name="" hidden="0"/>
          <p:cNvSpPr/>
          <p:nvPr isPhoto="0" userDrawn="0"/>
        </p:nvSpPr>
        <p:spPr bwMode="auto">
          <a:xfrm flipH="0" flipV="0">
            <a:off x="6610189" y="3828197"/>
            <a:ext cx="28452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11230765" name="" hidden="0"/>
          <p:cNvSpPr/>
          <p:nvPr isPhoto="0" userDrawn="0"/>
        </p:nvSpPr>
        <p:spPr bwMode="auto">
          <a:xfrm>
            <a:off x="6049540" y="339030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64535195" name="" hidden="0"/>
          <p:cNvSpPr/>
          <p:nvPr isPhoto="0" userDrawn="0"/>
        </p:nvSpPr>
        <p:spPr bwMode="auto">
          <a:xfrm>
            <a:off x="5982865" y="3645298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5475581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305" y="353458"/>
            <a:ext cx="12163424" cy="6153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7033606" name="" hidden="0"/>
          <p:cNvSpPr/>
          <p:nvPr isPhoto="0" userDrawn="0"/>
        </p:nvSpPr>
        <p:spPr bwMode="auto">
          <a:xfrm flipH="0" flipV="0">
            <a:off x="7457419" y="2490069"/>
            <a:ext cx="22447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0313768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488859" y="71567"/>
            <a:ext cx="8767645" cy="676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5839788" name="" hidden="0"/>
          <p:cNvSpPr/>
          <p:nvPr isPhoto="0" userDrawn="0"/>
        </p:nvSpPr>
        <p:spPr bwMode="auto">
          <a:xfrm>
            <a:off x="6096017" y="336582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42588869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645321" y="453130"/>
            <a:ext cx="10572750" cy="6038849"/>
          </a:xfrm>
          <a:prstGeom prst="rect">
            <a:avLst/>
          </a:prstGeom>
        </p:spPr>
      </p:pic>
      <p:sp>
        <p:nvSpPr>
          <p:cNvPr id="898173995" name="" hidden="0"/>
          <p:cNvSpPr/>
          <p:nvPr isPhoto="0" userDrawn="0"/>
        </p:nvSpPr>
        <p:spPr bwMode="auto">
          <a:xfrm flipH="0" flipV="0">
            <a:off x="12192034" y="4457034"/>
            <a:ext cx="163328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69753093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6223474" y="1165194"/>
            <a:ext cx="1096497" cy="462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3580961" name="" hidden="0"/>
          <p:cNvSpPr/>
          <p:nvPr isPhoto="0" userDrawn="0"/>
        </p:nvSpPr>
        <p:spPr bwMode="auto">
          <a:xfrm flipH="0" flipV="0">
            <a:off x="7753341" y="2328369"/>
            <a:ext cx="21670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82746244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775533" y="53431"/>
            <a:ext cx="9060504" cy="6782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3636664" name="" hidden="0"/>
          <p:cNvSpPr/>
          <p:nvPr isPhoto="0" userDrawn="0"/>
        </p:nvSpPr>
        <p:spPr bwMode="auto">
          <a:xfrm flipH="0" flipV="0">
            <a:off x="7524879" y="2227874"/>
            <a:ext cx="20890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2352607" name="" hidden="0"/>
          <p:cNvSpPr/>
          <p:nvPr isPhoto="0" userDrawn="0"/>
        </p:nvSpPr>
        <p:spPr bwMode="auto">
          <a:xfrm>
            <a:off x="7733782" y="337567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957245379" name="" hidden="0"/>
          <p:cNvSpPr/>
          <p:nvPr isPhoto="0" userDrawn="0"/>
        </p:nvSpPr>
        <p:spPr bwMode="auto">
          <a:xfrm>
            <a:off x="7397421" y="3486168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9047654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28861" y="194327"/>
            <a:ext cx="9553574" cy="657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4887272" name="" hidden="0"/>
          <p:cNvSpPr/>
          <p:nvPr isPhoto="0" userDrawn="0"/>
        </p:nvSpPr>
        <p:spPr bwMode="auto">
          <a:xfrm flipH="0" flipV="0">
            <a:off x="7788323" y="3355841"/>
            <a:ext cx="27252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87500975" name="" hidden="0"/>
          <p:cNvSpPr/>
          <p:nvPr isPhoto="0" userDrawn="0"/>
        </p:nvSpPr>
        <p:spPr bwMode="auto">
          <a:xfrm>
            <a:off x="7669667" y="3355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81445946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701107" y="64000"/>
            <a:ext cx="8801100" cy="6762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4588023" name="" hidden="0"/>
          <p:cNvSpPr/>
          <p:nvPr isPhoto="0" userDrawn="0"/>
        </p:nvSpPr>
        <p:spPr bwMode="auto">
          <a:xfrm flipH="0" flipV="0">
            <a:off x="7341901" y="2442456"/>
            <a:ext cx="221723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8749955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373341" y="161165"/>
            <a:ext cx="9037407" cy="6635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4868766" name="" hidden="0"/>
          <p:cNvSpPr txBox="1"/>
          <p:nvPr isPhoto="0" userDrawn="0"/>
        </p:nvSpPr>
        <p:spPr bwMode="auto">
          <a:xfrm flipH="0" flipV="0">
            <a:off x="3061892" y="2321140"/>
            <a:ext cx="914399" cy="365795"/>
          </a:xfrm>
          <a:prstGeom prst="rect">
            <a:avLst/>
          </a:prstGeom>
          <a:noFill/>
        </p:spPr>
        <p:txBody>
          <a:bodyPr vertOverflow="overflow" horzOverflow="clip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1822615013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3998" y="1122361"/>
            <a:ext cx="9144000" cy="2387598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b="1" u="sng"/>
              <a:t>Utilisation temporaire des fonctions « snail »</a:t>
            </a:r>
            <a:endParaRPr b="1"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1227536" name="" hidden="0"/>
          <p:cNvSpPr/>
          <p:nvPr isPhoto="0" userDrawn="0"/>
        </p:nvSpPr>
        <p:spPr bwMode="auto">
          <a:xfrm flipH="0" flipV="0">
            <a:off x="7288391" y="3424367"/>
            <a:ext cx="30106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582801062" name="" hidden="0"/>
          <p:cNvSpPr/>
          <p:nvPr isPhoto="0" userDrawn="0"/>
        </p:nvSpPr>
        <p:spPr bwMode="auto">
          <a:xfrm>
            <a:off x="7184007" y="3372932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14262876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215447" y="81092"/>
            <a:ext cx="9382124" cy="6686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3968765" name="" hidden="0"/>
          <p:cNvSpPr/>
          <p:nvPr isPhoto="0" userDrawn="0"/>
        </p:nvSpPr>
        <p:spPr bwMode="auto">
          <a:xfrm>
            <a:off x="6350933" y="3657636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579541524" name="" hidden="0"/>
          <p:cNvSpPr/>
          <p:nvPr isPhoto="0" userDrawn="0"/>
        </p:nvSpPr>
        <p:spPr bwMode="auto">
          <a:xfrm>
            <a:off x="6154381" y="360420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8583599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85821" y="312363"/>
            <a:ext cx="11953874" cy="6029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260688" name="" hidden="0"/>
          <p:cNvSpPr/>
          <p:nvPr isPhoto="0" userDrawn="0"/>
        </p:nvSpPr>
        <p:spPr bwMode="auto">
          <a:xfrm>
            <a:off x="6106690" y="3447115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01221008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38130" y="155275"/>
            <a:ext cx="11915774" cy="6638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991330" name="" hidden="0"/>
          <p:cNvSpPr/>
          <p:nvPr isPhoto="0" userDrawn="0"/>
        </p:nvSpPr>
        <p:spPr bwMode="auto">
          <a:xfrm>
            <a:off x="7318705" y="3389965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903134817" name="" hidden="0"/>
          <p:cNvSpPr/>
          <p:nvPr isPhoto="0" userDrawn="0"/>
        </p:nvSpPr>
        <p:spPr bwMode="auto">
          <a:xfrm>
            <a:off x="6754603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32197987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86043" y="0"/>
            <a:ext cx="10753724" cy="6724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2398357" name="" hidden="0"/>
          <p:cNvSpPr/>
          <p:nvPr isPhoto="0" userDrawn="0"/>
        </p:nvSpPr>
        <p:spPr bwMode="auto">
          <a:xfrm>
            <a:off x="7630690" y="373762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90485592" name="" hidden="0"/>
          <p:cNvSpPr/>
          <p:nvPr isPhoto="0" userDrawn="0"/>
        </p:nvSpPr>
        <p:spPr bwMode="auto">
          <a:xfrm flipH="0" flipV="0">
            <a:off x="7565822" y="3828048"/>
            <a:ext cx="273545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54459282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356825" y="134522"/>
            <a:ext cx="10121303" cy="66120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5881066" name="" hidden="0"/>
          <p:cNvSpPr/>
          <p:nvPr isPhoto="0" userDrawn="0"/>
        </p:nvSpPr>
        <p:spPr bwMode="auto">
          <a:xfrm flipH="0" flipV="0">
            <a:off x="7793434" y="2749062"/>
            <a:ext cx="225043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0387347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824874" y="160313"/>
            <a:ext cx="8644324" cy="6710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8827670" name="" hidden="0"/>
          <p:cNvSpPr/>
          <p:nvPr isPhoto="0" userDrawn="0"/>
        </p:nvSpPr>
        <p:spPr bwMode="auto">
          <a:xfrm flipH="0" flipV="0">
            <a:off x="7614627" y="2160571"/>
            <a:ext cx="21110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24888423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646067" y="73980"/>
            <a:ext cx="9385773" cy="6760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1305144" name="" hidden="0"/>
          <p:cNvSpPr/>
          <p:nvPr isPhoto="0" userDrawn="0"/>
        </p:nvSpPr>
        <p:spPr bwMode="auto">
          <a:xfrm flipH="0" flipV="0">
            <a:off x="7583981" y="2320916"/>
            <a:ext cx="22281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5730253" name="" hidden="0"/>
          <p:cNvSpPr/>
          <p:nvPr isPhoto="0" userDrawn="0"/>
        </p:nvSpPr>
        <p:spPr bwMode="auto">
          <a:xfrm flipH="0" flipV="0">
            <a:off x="8479710" y="2552618"/>
            <a:ext cx="21864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4289223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2511150" y="30493"/>
            <a:ext cx="7012064" cy="6812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0096724" name="" hidden="0"/>
          <p:cNvSpPr/>
          <p:nvPr isPhoto="0" userDrawn="0"/>
        </p:nvSpPr>
        <p:spPr bwMode="auto">
          <a:xfrm flipH="0" flipV="0">
            <a:off x="2381818" y="4783048"/>
            <a:ext cx="184613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95431186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18836" y="1491208"/>
            <a:ext cx="11998209" cy="3762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619059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3998" y="1122361"/>
            <a:ext cx="9144000" cy="2387598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b="1" u="sng"/>
              <a:t>Importance du nombre 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9856456" name="" hidden="0"/>
          <p:cNvSpPr/>
          <p:nvPr isPhoto="0" userDrawn="0"/>
        </p:nvSpPr>
        <p:spPr bwMode="auto">
          <a:xfrm>
            <a:off x="6223475" y="454950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1018442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71687" y="989490"/>
            <a:ext cx="11868149" cy="4505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5440315" name="" hidden="0"/>
          <p:cNvSpPr/>
          <p:nvPr isPhoto="0" userDrawn="0"/>
        </p:nvSpPr>
        <p:spPr bwMode="auto">
          <a:xfrm flipH="0" flipV="0">
            <a:off x="7115258" y="3631409"/>
            <a:ext cx="258703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7826800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146699" y="147961"/>
            <a:ext cx="9852918" cy="6489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4260208" name="" hidden="0"/>
          <p:cNvSpPr/>
          <p:nvPr isPhoto="0" userDrawn="0"/>
        </p:nvSpPr>
        <p:spPr bwMode="auto">
          <a:xfrm>
            <a:off x="6708365" y="342137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15235437" name="" hidden="0"/>
          <p:cNvSpPr/>
          <p:nvPr isPhoto="0" userDrawn="0"/>
        </p:nvSpPr>
        <p:spPr bwMode="auto">
          <a:xfrm>
            <a:off x="6835823" y="352215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486184219" name="" hidden="0"/>
          <p:cNvSpPr/>
          <p:nvPr isPhoto="0" userDrawn="0"/>
        </p:nvSpPr>
        <p:spPr bwMode="auto">
          <a:xfrm>
            <a:off x="6708365" y="3421379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13172802" name="" hidden="0"/>
          <p:cNvSpPr/>
          <p:nvPr isPhoto="0" userDrawn="0"/>
        </p:nvSpPr>
        <p:spPr bwMode="auto">
          <a:xfrm>
            <a:off x="6746087" y="348900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83416401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777527" y="197167"/>
            <a:ext cx="11010899" cy="6448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548865" name="" hidden="0"/>
          <p:cNvSpPr/>
          <p:nvPr isPhoto="0" userDrawn="0"/>
        </p:nvSpPr>
        <p:spPr bwMode="auto">
          <a:xfrm>
            <a:off x="6125740" y="3540931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1921887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57180" y="249091"/>
            <a:ext cx="11877674" cy="6229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7582881" name="" hidden="0"/>
          <p:cNvSpPr/>
          <p:nvPr isPhoto="0" userDrawn="0"/>
        </p:nvSpPr>
        <p:spPr bwMode="auto">
          <a:xfrm>
            <a:off x="6096017" y="336582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68401777" name="" hidden="0"/>
          <p:cNvSpPr/>
          <p:nvPr isPhoto="0" userDrawn="0"/>
        </p:nvSpPr>
        <p:spPr bwMode="auto">
          <a:xfrm flipH="0" flipV="0">
            <a:off x="4322970" y="3410174"/>
            <a:ext cx="21714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13379195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348715" y="337276"/>
            <a:ext cx="11581827" cy="6422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9427099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3998" y="1122361"/>
            <a:ext cx="9144000" cy="2387598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b="1" u="sng"/>
              <a:t>Algorithme « s 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0769646" name="" hidden="0"/>
          <p:cNvSpPr/>
          <p:nvPr isPhoto="0" userDrawn="0"/>
        </p:nvSpPr>
        <p:spPr bwMode="auto">
          <a:xfrm flipH="0" flipV="0">
            <a:off x="8137761" y="2727294"/>
            <a:ext cx="227210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08298514" name="" hidden="0"/>
          <p:cNvSpPr/>
          <p:nvPr isPhoto="0" userDrawn="0"/>
        </p:nvSpPr>
        <p:spPr bwMode="auto">
          <a:xfrm flipH="0" flipV="0">
            <a:off x="7937994" y="1861036"/>
            <a:ext cx="202300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2063791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969434" y="175703"/>
            <a:ext cx="7773610" cy="6680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8934308" name="" hidden="0"/>
          <p:cNvSpPr/>
          <p:nvPr isPhoto="0" userDrawn="0"/>
        </p:nvSpPr>
        <p:spPr bwMode="auto">
          <a:xfrm flipH="0" flipV="0">
            <a:off x="7959822" y="2653917"/>
            <a:ext cx="227228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213423651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991262" y="127692"/>
            <a:ext cx="8808205" cy="6680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309318" name="" hidden="0"/>
          <p:cNvSpPr/>
          <p:nvPr isPhoto="0" userDrawn="0"/>
        </p:nvSpPr>
        <p:spPr bwMode="auto">
          <a:xfrm flipH="0" flipV="0">
            <a:off x="6911812" y="2946766"/>
            <a:ext cx="23736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63303087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943252" y="104895"/>
            <a:ext cx="10302741" cy="649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7739813" name="" hidden="0"/>
          <p:cNvSpPr/>
          <p:nvPr isPhoto="0" userDrawn="0"/>
        </p:nvSpPr>
        <p:spPr bwMode="auto">
          <a:xfrm flipH="0" flipV="0">
            <a:off x="6931462" y="4311034"/>
            <a:ext cx="29473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401487685" name="" hidden="0"/>
          <p:cNvSpPr/>
          <p:nvPr isPhoto="0" userDrawn="0"/>
        </p:nvSpPr>
        <p:spPr bwMode="auto">
          <a:xfrm flipH="0" flipV="0">
            <a:off x="4720856" y="2866285"/>
            <a:ext cx="211734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6997259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992912" y="133349"/>
            <a:ext cx="10236007" cy="6558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5068910" name="" hidden="0"/>
          <p:cNvSpPr/>
          <p:nvPr isPhoto="0" userDrawn="0"/>
        </p:nvSpPr>
        <p:spPr bwMode="auto">
          <a:xfrm flipH="0" flipV="0">
            <a:off x="4220318" y="1830252"/>
            <a:ext cx="18510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60125132" name="" hidden="0"/>
          <p:cNvSpPr/>
          <p:nvPr isPhoto="0" userDrawn="0"/>
        </p:nvSpPr>
        <p:spPr bwMode="auto">
          <a:xfrm flipH="0" flipV="0">
            <a:off x="5030669" y="2433699"/>
            <a:ext cx="217949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066457539" name="" hidden="0"/>
          <p:cNvSpPr/>
          <p:nvPr isPhoto="0" userDrawn="0"/>
        </p:nvSpPr>
        <p:spPr bwMode="auto">
          <a:xfrm flipH="0" flipV="0">
            <a:off x="4123327" y="1749232"/>
            <a:ext cx="193978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176031578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1559467" y="136197"/>
            <a:ext cx="9377849" cy="6377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6049055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3998" y="1122361"/>
            <a:ext cx="9144000" cy="2387598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b="1" u="sng"/>
              <a:t>Trouver coefficient « snail 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9031144" name="" hidden="0"/>
          <p:cNvSpPr/>
          <p:nvPr isPhoto="0" userDrawn="0"/>
        </p:nvSpPr>
        <p:spPr bwMode="auto">
          <a:xfrm flipH="0" flipV="0">
            <a:off x="4282950" y="1957309"/>
            <a:ext cx="20559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876511519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801073" y="185879"/>
            <a:ext cx="10532147" cy="6663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9336984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3998" y="1122361"/>
            <a:ext cx="9144000" cy="2387598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b="1" u="sng"/>
              <a:t>Fin de la documentation</a:t>
            </a:r>
            <a:endParaRPr b="1"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7801798" name="" hidden="0"/>
          <p:cNvSpPr/>
          <p:nvPr isPhoto="0" userDrawn="0"/>
        </p:nvSpPr>
        <p:spPr bwMode="auto">
          <a:xfrm flipH="0" flipV="0">
            <a:off x="2951988" y="4084658"/>
            <a:ext cx="186165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69300636" name="" hidden="0"/>
          <p:cNvSpPr/>
          <p:nvPr isPhoto="0" userDrawn="0"/>
        </p:nvSpPr>
        <p:spPr bwMode="auto">
          <a:xfrm flipH="0" flipV="0">
            <a:off x="5649278" y="4177133"/>
            <a:ext cx="246259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39517421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99244" y="885293"/>
            <a:ext cx="12050494" cy="5178953"/>
          </a:xfrm>
          <a:prstGeom prst="rect">
            <a:avLst/>
          </a:prstGeom>
        </p:spPr>
      </p:pic>
      <p:sp>
        <p:nvSpPr>
          <p:cNvPr id="246262026" name="" hidden="0"/>
          <p:cNvSpPr/>
          <p:nvPr isPhoto="0" userDrawn="0"/>
        </p:nvSpPr>
        <p:spPr bwMode="auto">
          <a:xfrm>
            <a:off x="8493147" y="6896555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315324788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760243106" name="" hidden="0"/>
          <p:cNvSpPr/>
          <p:nvPr isPhoto="0" userDrawn="0"/>
        </p:nvSpPr>
        <p:spPr bwMode="auto">
          <a:xfrm flipH="0" flipV="0">
            <a:off x="9736160" y="7088221"/>
            <a:ext cx="205989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374435980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5311489" y="3796381"/>
            <a:ext cx="6873147" cy="1127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706638" name="" hidden="0"/>
          <p:cNvSpPr/>
          <p:nvPr isPhoto="0" userDrawn="0"/>
        </p:nvSpPr>
        <p:spPr bwMode="auto">
          <a:xfrm flipH="0" flipV="0">
            <a:off x="4329983" y="4033919"/>
            <a:ext cx="20038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202715558" name="" hidden="0"/>
          <p:cNvSpPr/>
          <p:nvPr isPhoto="0" userDrawn="0"/>
        </p:nvSpPr>
        <p:spPr bwMode="auto">
          <a:xfrm flipH="0" flipV="0">
            <a:off x="2039567" y="2592754"/>
            <a:ext cx="18423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2103668327" name="" hidden="0"/>
          <p:cNvSpPr/>
          <p:nvPr isPhoto="0" userDrawn="0"/>
        </p:nvSpPr>
        <p:spPr bwMode="auto">
          <a:xfrm>
            <a:off x="364530" y="5714703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909081552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0" y="0"/>
            <a:ext cx="5514975" cy="581024"/>
          </a:xfrm>
          <a:prstGeom prst="rect">
            <a:avLst/>
          </a:prstGeom>
        </p:spPr>
      </p:pic>
      <p:sp>
        <p:nvSpPr>
          <p:cNvPr id="852203340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77309434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0" y="0"/>
            <a:ext cx="5410199" cy="523874"/>
          </a:xfrm>
          <a:prstGeom prst="rect">
            <a:avLst/>
          </a:prstGeom>
        </p:spPr>
      </p:pic>
      <p:sp>
        <p:nvSpPr>
          <p:cNvPr id="1566652424" name="" hidden="0"/>
          <p:cNvSpPr/>
          <p:nvPr isPhoto="0" userDrawn="0"/>
        </p:nvSpPr>
        <p:spPr bwMode="auto">
          <a:xfrm flipH="0" flipV="0">
            <a:off x="1298418" y="1728032"/>
            <a:ext cx="172690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622657679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308789738" name="" hidden="0"/>
          <p:cNvSpPr/>
          <p:nvPr isPhoto="0" userDrawn="0"/>
        </p:nvSpPr>
        <p:spPr bwMode="auto">
          <a:xfrm flipH="0" flipV="0">
            <a:off x="11483534" y="5613996"/>
            <a:ext cx="15131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741885089" name="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 flipH="0" flipV="0">
            <a:off x="5514975" y="3030363"/>
            <a:ext cx="2294344" cy="1254543"/>
          </a:xfrm>
          <a:prstGeom prst="rect">
            <a:avLst/>
          </a:prstGeom>
        </p:spPr>
      </p:pic>
      <p:sp>
        <p:nvSpPr>
          <p:cNvPr id="634231916" name="" hidden="0"/>
          <p:cNvSpPr/>
          <p:nvPr isPhoto="0" userDrawn="0"/>
        </p:nvSpPr>
        <p:spPr bwMode="auto">
          <a:xfrm flipH="0" flipV="0">
            <a:off x="1754246" y="1561756"/>
            <a:ext cx="187229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20636455" name="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 flipH="0" flipV="0">
            <a:off x="179223" y="479352"/>
            <a:ext cx="11694844" cy="6132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3203676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3998" y="1122361"/>
            <a:ext cx="9144000" cy="2387598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b="1" u="sng"/>
              <a:t>Hôtel des nombres premiers</a:t>
            </a:r>
            <a:endParaRPr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749394" name="" hidden="0"/>
          <p:cNvSpPr/>
          <p:nvPr isPhoto="0" userDrawn="0"/>
        </p:nvSpPr>
        <p:spPr bwMode="auto">
          <a:xfrm>
            <a:off x="6403195" y="377990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554356150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434635" y="488067"/>
            <a:ext cx="10534648" cy="61245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6456118" name="" hidden="0"/>
          <p:cNvSpPr/>
          <p:nvPr isPhoto="0" userDrawn="0"/>
        </p:nvSpPr>
        <p:spPr bwMode="auto">
          <a:xfrm>
            <a:off x="7485161" y="3400757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870366474" name="" hidden="0"/>
          <p:cNvSpPr/>
          <p:nvPr isPhoto="0" userDrawn="0"/>
        </p:nvSpPr>
        <p:spPr bwMode="auto">
          <a:xfrm flipH="0" flipV="0">
            <a:off x="7724810" y="3377931"/>
            <a:ext cx="249459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07828613" name="" hidden="0"/>
          <p:cNvSpPr/>
          <p:nvPr isPhoto="0" userDrawn="0"/>
        </p:nvSpPr>
        <p:spPr bwMode="auto">
          <a:xfrm flipH="0" flipV="0">
            <a:off x="8086240" y="3286283"/>
            <a:ext cx="24844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55674285" name="" hidden="0"/>
          <p:cNvSpPr/>
          <p:nvPr isPhoto="0" userDrawn="0"/>
        </p:nvSpPr>
        <p:spPr bwMode="auto">
          <a:xfrm flipH="0" flipV="0">
            <a:off x="7740076" y="3394880"/>
            <a:ext cx="251011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078296539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1155569376" name="" hidden="0"/>
          <p:cNvSpPr/>
          <p:nvPr isPhoto="0" userDrawn="0"/>
        </p:nvSpPr>
        <p:spPr bwMode="auto">
          <a:xfrm flipH="0" flipV="0">
            <a:off x="7243004" y="3036618"/>
            <a:ext cx="204547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sp>
        <p:nvSpPr>
          <p:cNvPr id="790891772" name="" hidden="0"/>
          <p:cNvSpPr/>
          <p:nvPr isPhoto="0" userDrawn="0"/>
        </p:nvSpPr>
        <p:spPr bwMode="auto">
          <a:xfrm>
            <a:off x="7165094" y="3317905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36098874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196534" y="26065"/>
            <a:ext cx="9544050" cy="6829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7759835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3998" y="1122361"/>
            <a:ext cx="9144000" cy="2387598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b="1" u="sng"/>
              <a:t>Instance d’un nombre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ONLYOFFICE/7.0.1.37</Application>
  <DocSecurity>0</DocSecurity>
  <PresentationFormat>Widescreen</PresentationFormat>
  <Paragraphs>0</Paragraphs>
  <Slides>39</Slides>
  <Notes>39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23</cp:revision>
  <dcterms:created xsi:type="dcterms:W3CDTF">2012-12-03T06:56:55Z</dcterms:created>
  <dcterms:modified xsi:type="dcterms:W3CDTF">2022-03-06T19:16:51Z</dcterms:modified>
  <cp:category/>
  <cp:contentStatus/>
  <cp:version/>
</cp:coreProperties>
</file>